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5213" cy="42767250"/>
  <p:notesSz cx="6858000" cy="9144000"/>
  <p:defaultTextStyle>
    <a:defPPr>
      <a:defRPr lang="en-US"/>
    </a:defPPr>
    <a:lvl1pPr marL="0" algn="l" defTabSz="4173614" rtl="0" eaLnBrk="1" latinLnBrk="0" hangingPunct="1">
      <a:defRPr sz="8178" kern="1200">
        <a:solidFill>
          <a:schemeClr val="tx1"/>
        </a:solidFill>
        <a:latin typeface="+mn-lt"/>
        <a:ea typeface="+mn-ea"/>
        <a:cs typeface="+mn-cs"/>
      </a:defRPr>
    </a:lvl1pPr>
    <a:lvl2pPr marL="2086807" algn="l" defTabSz="4173614" rtl="0" eaLnBrk="1" latinLnBrk="0" hangingPunct="1">
      <a:defRPr sz="8178" kern="1200">
        <a:solidFill>
          <a:schemeClr val="tx1"/>
        </a:solidFill>
        <a:latin typeface="+mn-lt"/>
        <a:ea typeface="+mn-ea"/>
        <a:cs typeface="+mn-cs"/>
      </a:defRPr>
    </a:lvl2pPr>
    <a:lvl3pPr marL="4173614" algn="l" defTabSz="4173614" rtl="0" eaLnBrk="1" latinLnBrk="0" hangingPunct="1">
      <a:defRPr sz="8178" kern="1200">
        <a:solidFill>
          <a:schemeClr val="tx1"/>
        </a:solidFill>
        <a:latin typeface="+mn-lt"/>
        <a:ea typeface="+mn-ea"/>
        <a:cs typeface="+mn-cs"/>
      </a:defRPr>
    </a:lvl3pPr>
    <a:lvl4pPr marL="6260421" algn="l" defTabSz="4173614" rtl="0" eaLnBrk="1" latinLnBrk="0" hangingPunct="1">
      <a:defRPr sz="8178" kern="1200">
        <a:solidFill>
          <a:schemeClr val="tx1"/>
        </a:solidFill>
        <a:latin typeface="+mn-lt"/>
        <a:ea typeface="+mn-ea"/>
        <a:cs typeface="+mn-cs"/>
      </a:defRPr>
    </a:lvl4pPr>
    <a:lvl5pPr marL="8347228" algn="l" defTabSz="4173614" rtl="0" eaLnBrk="1" latinLnBrk="0" hangingPunct="1">
      <a:defRPr sz="8178" kern="1200">
        <a:solidFill>
          <a:schemeClr val="tx1"/>
        </a:solidFill>
        <a:latin typeface="+mn-lt"/>
        <a:ea typeface="+mn-ea"/>
        <a:cs typeface="+mn-cs"/>
      </a:defRPr>
    </a:lvl5pPr>
    <a:lvl6pPr marL="10434036" algn="l" defTabSz="4173614" rtl="0" eaLnBrk="1" latinLnBrk="0" hangingPunct="1">
      <a:defRPr sz="8178" kern="1200">
        <a:solidFill>
          <a:schemeClr val="tx1"/>
        </a:solidFill>
        <a:latin typeface="+mn-lt"/>
        <a:ea typeface="+mn-ea"/>
        <a:cs typeface="+mn-cs"/>
      </a:defRPr>
    </a:lvl6pPr>
    <a:lvl7pPr marL="12520843" algn="l" defTabSz="4173614" rtl="0" eaLnBrk="1" latinLnBrk="0" hangingPunct="1">
      <a:defRPr sz="8178" kern="1200">
        <a:solidFill>
          <a:schemeClr val="tx1"/>
        </a:solidFill>
        <a:latin typeface="+mn-lt"/>
        <a:ea typeface="+mn-ea"/>
        <a:cs typeface="+mn-cs"/>
      </a:defRPr>
    </a:lvl7pPr>
    <a:lvl8pPr marL="14607650" algn="l" defTabSz="4173614" rtl="0" eaLnBrk="1" latinLnBrk="0" hangingPunct="1">
      <a:defRPr sz="8178" kern="1200">
        <a:solidFill>
          <a:schemeClr val="tx1"/>
        </a:solidFill>
        <a:latin typeface="+mn-lt"/>
        <a:ea typeface="+mn-ea"/>
        <a:cs typeface="+mn-cs"/>
      </a:defRPr>
    </a:lvl8pPr>
    <a:lvl9pPr marL="16694457" algn="l" defTabSz="4173614" rtl="0" eaLnBrk="1" latinLnBrk="0" hangingPunct="1">
      <a:defRPr sz="81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0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9" d="100"/>
          <a:sy n="19" d="100"/>
        </p:scale>
        <p:origin x="4208" y="408"/>
      </p:cViewPr>
      <p:guideLst>
        <p:guide orient="horz" pos="13470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A601D-B333-45C2-B87F-2E79C1635FDA}" type="datetimeFigureOut">
              <a:rPr lang="en-US" smtClean="0"/>
              <a:pPr/>
              <a:t>4/29/26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685800"/>
            <a:ext cx="2428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9FC7-834A-4D56-A4BE-6ECB5ACB0E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57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73614" rtl="0" eaLnBrk="1" latinLnBrk="0" hangingPunct="1">
      <a:defRPr sz="5515" kern="1200">
        <a:solidFill>
          <a:schemeClr val="tx1"/>
        </a:solidFill>
        <a:latin typeface="+mn-lt"/>
        <a:ea typeface="+mn-ea"/>
        <a:cs typeface="+mn-cs"/>
      </a:defRPr>
    </a:lvl1pPr>
    <a:lvl2pPr marL="2086807" algn="l" defTabSz="4173614" rtl="0" eaLnBrk="1" latinLnBrk="0" hangingPunct="1">
      <a:defRPr sz="5515" kern="1200">
        <a:solidFill>
          <a:schemeClr val="tx1"/>
        </a:solidFill>
        <a:latin typeface="+mn-lt"/>
        <a:ea typeface="+mn-ea"/>
        <a:cs typeface="+mn-cs"/>
      </a:defRPr>
    </a:lvl2pPr>
    <a:lvl3pPr marL="4173614" algn="l" defTabSz="4173614" rtl="0" eaLnBrk="1" latinLnBrk="0" hangingPunct="1">
      <a:defRPr sz="5515" kern="1200">
        <a:solidFill>
          <a:schemeClr val="tx1"/>
        </a:solidFill>
        <a:latin typeface="+mn-lt"/>
        <a:ea typeface="+mn-ea"/>
        <a:cs typeface="+mn-cs"/>
      </a:defRPr>
    </a:lvl3pPr>
    <a:lvl4pPr marL="6260421" algn="l" defTabSz="4173614" rtl="0" eaLnBrk="1" latinLnBrk="0" hangingPunct="1">
      <a:defRPr sz="5515" kern="1200">
        <a:solidFill>
          <a:schemeClr val="tx1"/>
        </a:solidFill>
        <a:latin typeface="+mn-lt"/>
        <a:ea typeface="+mn-ea"/>
        <a:cs typeface="+mn-cs"/>
      </a:defRPr>
    </a:lvl4pPr>
    <a:lvl5pPr marL="8347228" algn="l" defTabSz="4173614" rtl="0" eaLnBrk="1" latinLnBrk="0" hangingPunct="1">
      <a:defRPr sz="5515" kern="1200">
        <a:solidFill>
          <a:schemeClr val="tx1"/>
        </a:solidFill>
        <a:latin typeface="+mn-lt"/>
        <a:ea typeface="+mn-ea"/>
        <a:cs typeface="+mn-cs"/>
      </a:defRPr>
    </a:lvl5pPr>
    <a:lvl6pPr marL="10434036" algn="l" defTabSz="4173614" rtl="0" eaLnBrk="1" latinLnBrk="0" hangingPunct="1">
      <a:defRPr sz="5515" kern="1200">
        <a:solidFill>
          <a:schemeClr val="tx1"/>
        </a:solidFill>
        <a:latin typeface="+mn-lt"/>
        <a:ea typeface="+mn-ea"/>
        <a:cs typeface="+mn-cs"/>
      </a:defRPr>
    </a:lvl6pPr>
    <a:lvl7pPr marL="12520843" algn="l" defTabSz="4173614" rtl="0" eaLnBrk="1" latinLnBrk="0" hangingPunct="1">
      <a:defRPr sz="5515" kern="1200">
        <a:solidFill>
          <a:schemeClr val="tx1"/>
        </a:solidFill>
        <a:latin typeface="+mn-lt"/>
        <a:ea typeface="+mn-ea"/>
        <a:cs typeface="+mn-cs"/>
      </a:defRPr>
    </a:lvl7pPr>
    <a:lvl8pPr marL="14607650" algn="l" defTabSz="4173614" rtl="0" eaLnBrk="1" latinLnBrk="0" hangingPunct="1">
      <a:defRPr sz="5515" kern="1200">
        <a:solidFill>
          <a:schemeClr val="tx1"/>
        </a:solidFill>
        <a:latin typeface="+mn-lt"/>
        <a:ea typeface="+mn-ea"/>
        <a:cs typeface="+mn-cs"/>
      </a:defRPr>
    </a:lvl8pPr>
    <a:lvl9pPr marL="16694457" algn="l" defTabSz="4173614" rtl="0" eaLnBrk="1" latinLnBrk="0" hangingPunct="1">
      <a:defRPr sz="551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685800"/>
            <a:ext cx="2428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9FC7-834A-4D56-A4BE-6ECB5ACB0EF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64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092177" y="593993"/>
            <a:ext cx="22079798" cy="1880967"/>
          </a:xfrm>
          <a:prstGeom prst="rect">
            <a:avLst/>
          </a:prstGeom>
        </p:spPr>
        <p:txBody>
          <a:bodyPr lIns="91433" tIns="45715" rIns="91433" bIns="45715" anchor="ctr" anchorCtr="0"/>
          <a:lstStyle>
            <a:lvl1pPr>
              <a:defRPr sz="7082" b="1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r>
              <a:rPr lang="en-US" dirty="0"/>
              <a:t>Click here to add the poster title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0570" y="7515225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90570" y="682923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90570" y="16814849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490570" y="282145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490570" y="27422254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0442145" y="20410457"/>
            <a:ext cx="9390923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0442145" y="19597579"/>
            <a:ext cx="9390923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463801" y="682923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463801" y="7515225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463801" y="22949088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463801" y="23751649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463805" y="33519522"/>
            <a:ext cx="9250759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ACKNOWLEDGEMENTS or  CONTACT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463801" y="34302899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490570" y="17617899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092176" y="4138130"/>
            <a:ext cx="22072205" cy="1663171"/>
          </a:xfrm>
          <a:prstGeom prst="rect">
            <a:avLst/>
          </a:prstGeom>
        </p:spPr>
        <p:txBody>
          <a:bodyPr lIns="91436" tIns="45718" rIns="91436" bIns="45718"/>
          <a:lstStyle>
            <a:lvl1pPr algn="ctr">
              <a:buFontTx/>
              <a:buNone/>
              <a:defRPr sz="4346">
                <a:solidFill>
                  <a:schemeClr val="bg1"/>
                </a:solidFill>
              </a:defRPr>
            </a:lvl1pPr>
            <a:lvl2pPr>
              <a:buFontTx/>
              <a:buNone/>
              <a:defRPr sz="5794"/>
            </a:lvl2pPr>
            <a:lvl3pPr>
              <a:buFontTx/>
              <a:buNone/>
              <a:defRPr sz="5794"/>
            </a:lvl3pPr>
            <a:lvl4pPr>
              <a:buFontTx/>
              <a:buNone/>
              <a:defRPr sz="5794"/>
            </a:lvl4pPr>
            <a:lvl5pPr>
              <a:buFontTx/>
              <a:buNone/>
              <a:defRPr sz="5794"/>
            </a:lvl5pPr>
          </a:lstStyle>
          <a:p>
            <a:pPr lvl="0"/>
            <a:r>
              <a:rPr lang="en-US" dirty="0"/>
              <a:t>Click here to add affiliates</a:t>
            </a:r>
          </a:p>
        </p:txBody>
      </p:sp>
      <p:sp>
        <p:nvSpPr>
          <p:cNvPr id="21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4092176" y="2474959"/>
            <a:ext cx="22072205" cy="1663171"/>
          </a:xfrm>
          <a:prstGeom prst="rect">
            <a:avLst/>
          </a:prstGeom>
        </p:spPr>
        <p:txBody>
          <a:bodyPr lIns="91436" tIns="45718" rIns="91436" bIns="45718"/>
          <a:lstStyle>
            <a:lvl1pPr algn="ctr">
              <a:buFontTx/>
              <a:buNone/>
              <a:defRPr sz="5794">
                <a:solidFill>
                  <a:schemeClr val="bg1"/>
                </a:solidFill>
              </a:defRPr>
            </a:lvl1pPr>
            <a:lvl2pPr>
              <a:buFontTx/>
              <a:buNone/>
              <a:defRPr sz="5794"/>
            </a:lvl2pPr>
            <a:lvl3pPr>
              <a:buFontTx/>
              <a:buNone/>
              <a:defRPr sz="5794"/>
            </a:lvl3pPr>
            <a:lvl4pPr>
              <a:buFontTx/>
              <a:buNone/>
              <a:defRPr sz="5794"/>
            </a:lvl4pPr>
            <a:lvl5pPr>
              <a:buFontTx/>
              <a:buNone/>
              <a:defRPr sz="5794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52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53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54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55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56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157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58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159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160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161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162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63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164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165" hasCustomPrompt="1"/>
          </p:nvPr>
        </p:nvSpPr>
        <p:spPr>
          <a:xfrm>
            <a:off x="-10301982" y="14438891"/>
            <a:ext cx="9250760" cy="66544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lIns="91433" tIns="91433" rIns="91433" bIns="91433" anchor="ctr" anchorCtr="0">
            <a:spAutoFit/>
          </a:bodyPr>
          <a:lstStyle>
            <a:lvl1pPr algn="ctr">
              <a:buNone/>
              <a:defRPr sz="2978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36" name="Text Placeholder 3"/>
          <p:cNvSpPr>
            <a:spLocks noGrp="1"/>
          </p:cNvSpPr>
          <p:nvPr>
            <p:ph type="body" sz="quarter" idx="168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169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38" name="Text Placeholder 3"/>
          <p:cNvSpPr>
            <a:spLocks noGrp="1"/>
          </p:cNvSpPr>
          <p:nvPr>
            <p:ph type="body" sz="quarter" idx="170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171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172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41" name="Text Placeholder 3"/>
          <p:cNvSpPr>
            <a:spLocks noGrp="1"/>
          </p:cNvSpPr>
          <p:nvPr>
            <p:ph type="body" sz="quarter" idx="173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42" name="Text Placeholder 3"/>
          <p:cNvSpPr>
            <a:spLocks noGrp="1"/>
          </p:cNvSpPr>
          <p:nvPr>
            <p:ph type="body" sz="quarter" idx="174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175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44" name="Text Placeholder 3"/>
          <p:cNvSpPr>
            <a:spLocks noGrp="1"/>
          </p:cNvSpPr>
          <p:nvPr>
            <p:ph type="body" sz="quarter" idx="176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45" name="Text Placeholder 3"/>
          <p:cNvSpPr>
            <a:spLocks noGrp="1"/>
          </p:cNvSpPr>
          <p:nvPr>
            <p:ph type="body" sz="quarter" idx="177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46" name="Picture Placeholder 13"/>
          <p:cNvSpPr>
            <a:spLocks noGrp="1"/>
          </p:cNvSpPr>
          <p:nvPr>
            <p:ph type="pic" sz="quarter" idx="178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47" name="Picture Placeholder 13"/>
          <p:cNvSpPr>
            <a:spLocks noGrp="1"/>
          </p:cNvSpPr>
          <p:nvPr>
            <p:ph type="pic" sz="quarter" idx="179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48" name="Picture Placeholder 13"/>
          <p:cNvSpPr>
            <a:spLocks noGrp="1"/>
          </p:cNvSpPr>
          <p:nvPr>
            <p:ph type="pic" sz="quarter" idx="180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49" name="Picture Placeholder 13"/>
          <p:cNvSpPr>
            <a:spLocks noGrp="1"/>
          </p:cNvSpPr>
          <p:nvPr>
            <p:ph type="pic" sz="quarter" idx="181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50" name="Picture Placeholder 13"/>
          <p:cNvSpPr>
            <a:spLocks noGrp="1"/>
          </p:cNvSpPr>
          <p:nvPr>
            <p:ph type="pic" sz="quarter" idx="182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51" name="Picture Placeholder 13"/>
          <p:cNvSpPr>
            <a:spLocks noGrp="1"/>
          </p:cNvSpPr>
          <p:nvPr>
            <p:ph type="pic" sz="quarter" idx="183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52" name="Picture Placeholder 13"/>
          <p:cNvSpPr>
            <a:spLocks noGrp="1"/>
          </p:cNvSpPr>
          <p:nvPr>
            <p:ph type="pic" sz="quarter" idx="184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53" name="Table Placeholder 14"/>
          <p:cNvSpPr>
            <a:spLocks noGrp="1"/>
          </p:cNvSpPr>
          <p:nvPr>
            <p:ph type="tbl" sz="quarter" idx="192" hasCustomPrompt="1"/>
          </p:nvPr>
        </p:nvSpPr>
        <p:spPr>
          <a:xfrm>
            <a:off x="-8429712" y="37035250"/>
            <a:ext cx="5455846" cy="49895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</p:spPr>
        <p:txBody>
          <a:bodyPr lIns="91436" tIns="45718" rIns="91436" bIns="45718" anchor="ctr"/>
          <a:lstStyle>
            <a:lvl1pPr marL="0" indent="0" algn="ctr">
              <a:buFontTx/>
              <a:buNone/>
              <a:defRPr sz="3219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TABLE PLACEHOLDER</a:t>
            </a:r>
          </a:p>
        </p:txBody>
      </p:sp>
      <p:sp>
        <p:nvSpPr>
          <p:cNvPr id="54" name="Picture Placeholder 13"/>
          <p:cNvSpPr>
            <a:spLocks noGrp="1"/>
          </p:cNvSpPr>
          <p:nvPr>
            <p:ph type="pic" sz="quarter" idx="201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55" name="Picture Placeholder 13"/>
          <p:cNvSpPr>
            <a:spLocks noGrp="1"/>
          </p:cNvSpPr>
          <p:nvPr>
            <p:ph type="pic" sz="quarter" idx="202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56" name="Picture Placeholder 13"/>
          <p:cNvSpPr>
            <a:spLocks noGrp="1"/>
          </p:cNvSpPr>
          <p:nvPr>
            <p:ph type="pic" sz="quarter" idx="203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57" name="Picture Placeholder 13"/>
          <p:cNvSpPr>
            <a:spLocks noGrp="1"/>
          </p:cNvSpPr>
          <p:nvPr>
            <p:ph type="pic" sz="quarter" idx="204" hasCustomPrompt="1"/>
          </p:nvPr>
        </p:nvSpPr>
        <p:spPr>
          <a:xfrm>
            <a:off x="-8430806" y="26343438"/>
            <a:ext cx="5455845" cy="4989513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  <a:effectLst/>
        </p:spPr>
        <p:txBody>
          <a:bodyPr lIns="91433" tIns="45715" rIns="91433" bIns="45715" anchor="ctr"/>
          <a:lstStyle>
            <a:lvl1pPr marL="0" indent="0" algn="ctr">
              <a:buNone/>
              <a:defRPr sz="3219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58" name="Table Placeholder 14"/>
          <p:cNvSpPr>
            <a:spLocks noGrp="1"/>
          </p:cNvSpPr>
          <p:nvPr>
            <p:ph type="tbl" sz="quarter" idx="205" hasCustomPrompt="1"/>
          </p:nvPr>
        </p:nvSpPr>
        <p:spPr>
          <a:xfrm>
            <a:off x="-8429712" y="37035250"/>
            <a:ext cx="5455846" cy="49895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</p:spPr>
        <p:txBody>
          <a:bodyPr lIns="91436" tIns="45718" rIns="91436" bIns="45718" anchor="ctr"/>
          <a:lstStyle>
            <a:lvl1pPr marL="0" indent="0" algn="ctr">
              <a:buFontTx/>
              <a:buNone/>
              <a:defRPr sz="3219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TABLE PLACEHOLDER</a:t>
            </a:r>
          </a:p>
        </p:txBody>
      </p:sp>
      <p:sp>
        <p:nvSpPr>
          <p:cNvPr id="59" name="Table Placeholder 14"/>
          <p:cNvSpPr>
            <a:spLocks noGrp="1"/>
          </p:cNvSpPr>
          <p:nvPr>
            <p:ph type="tbl" sz="quarter" idx="206" hasCustomPrompt="1"/>
          </p:nvPr>
        </p:nvSpPr>
        <p:spPr>
          <a:xfrm>
            <a:off x="-8429712" y="37035250"/>
            <a:ext cx="5455846" cy="49895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</p:spPr>
        <p:txBody>
          <a:bodyPr lIns="91436" tIns="45718" rIns="91436" bIns="45718" anchor="ctr"/>
          <a:lstStyle>
            <a:lvl1pPr marL="0" indent="0" algn="ctr">
              <a:buFontTx/>
              <a:buNone/>
              <a:defRPr sz="3219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TABLE PLACEHOLDER</a:t>
            </a:r>
          </a:p>
        </p:txBody>
      </p:sp>
      <p:sp>
        <p:nvSpPr>
          <p:cNvPr id="60" name="Table Placeholder 14"/>
          <p:cNvSpPr>
            <a:spLocks noGrp="1"/>
          </p:cNvSpPr>
          <p:nvPr>
            <p:ph type="tbl" sz="quarter" idx="207" hasCustomPrompt="1"/>
          </p:nvPr>
        </p:nvSpPr>
        <p:spPr>
          <a:xfrm>
            <a:off x="-8429712" y="37035250"/>
            <a:ext cx="5455846" cy="49895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</p:spPr>
        <p:txBody>
          <a:bodyPr lIns="91436" tIns="45718" rIns="91436" bIns="45718" anchor="ctr"/>
          <a:lstStyle>
            <a:lvl1pPr marL="0" indent="0" algn="ctr">
              <a:buFontTx/>
              <a:buNone/>
              <a:defRPr sz="3219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TABLE PLACEHOLDER</a:t>
            </a:r>
          </a:p>
        </p:txBody>
      </p:sp>
      <p:sp>
        <p:nvSpPr>
          <p:cNvPr id="61" name="Table Placeholder 14"/>
          <p:cNvSpPr>
            <a:spLocks noGrp="1"/>
          </p:cNvSpPr>
          <p:nvPr>
            <p:ph type="tbl" sz="quarter" idx="208" hasCustomPrompt="1"/>
          </p:nvPr>
        </p:nvSpPr>
        <p:spPr>
          <a:xfrm>
            <a:off x="-8429712" y="37035250"/>
            <a:ext cx="5455846" cy="49895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</p:spPr>
        <p:txBody>
          <a:bodyPr lIns="91436" tIns="45718" rIns="91436" bIns="45718" anchor="ctr"/>
          <a:lstStyle>
            <a:lvl1pPr marL="0" indent="0" algn="ctr">
              <a:buFontTx/>
              <a:buNone/>
              <a:defRPr sz="3219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TABLE PLACEHOLDER</a:t>
            </a:r>
          </a:p>
        </p:txBody>
      </p:sp>
      <p:sp>
        <p:nvSpPr>
          <p:cNvPr id="62" name="Table Placeholder 14"/>
          <p:cNvSpPr>
            <a:spLocks noGrp="1"/>
          </p:cNvSpPr>
          <p:nvPr>
            <p:ph type="tbl" sz="quarter" idx="209" hasCustomPrompt="1"/>
          </p:nvPr>
        </p:nvSpPr>
        <p:spPr>
          <a:xfrm>
            <a:off x="-8429712" y="37035250"/>
            <a:ext cx="5455846" cy="49895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</p:spPr>
        <p:txBody>
          <a:bodyPr lIns="91436" tIns="45718" rIns="91436" bIns="45718" anchor="ctr"/>
          <a:lstStyle>
            <a:lvl1pPr marL="0" indent="0" algn="ctr">
              <a:buFontTx/>
              <a:buNone/>
              <a:defRPr sz="3219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TABLE PLACEHOLDER</a:t>
            </a:r>
          </a:p>
        </p:txBody>
      </p:sp>
      <p:sp>
        <p:nvSpPr>
          <p:cNvPr id="63" name="Table Placeholder 14"/>
          <p:cNvSpPr>
            <a:spLocks noGrp="1"/>
          </p:cNvSpPr>
          <p:nvPr>
            <p:ph type="tbl" sz="quarter" idx="210" hasCustomPrompt="1"/>
          </p:nvPr>
        </p:nvSpPr>
        <p:spPr>
          <a:xfrm>
            <a:off x="-8429712" y="37035250"/>
            <a:ext cx="5455846" cy="49895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</p:spPr>
        <p:txBody>
          <a:bodyPr lIns="91436" tIns="45718" rIns="91436" bIns="45718" anchor="ctr"/>
          <a:lstStyle>
            <a:lvl1pPr marL="0" indent="0" algn="ctr">
              <a:buFontTx/>
              <a:buNone/>
              <a:defRPr sz="3219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TABLE PLACEHOLDER</a:t>
            </a:r>
          </a:p>
        </p:txBody>
      </p:sp>
      <p:sp>
        <p:nvSpPr>
          <p:cNvPr id="64" name="Table Placeholder 14"/>
          <p:cNvSpPr>
            <a:spLocks noGrp="1"/>
          </p:cNvSpPr>
          <p:nvPr>
            <p:ph type="tbl" sz="quarter" idx="211" hasCustomPrompt="1"/>
          </p:nvPr>
        </p:nvSpPr>
        <p:spPr>
          <a:xfrm>
            <a:off x="-8429712" y="37035250"/>
            <a:ext cx="5455846" cy="49895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</p:spPr>
        <p:txBody>
          <a:bodyPr lIns="91436" tIns="45718" rIns="91436" bIns="45718" anchor="ctr"/>
          <a:lstStyle>
            <a:lvl1pPr marL="0" indent="0" algn="ctr">
              <a:buFontTx/>
              <a:buNone/>
              <a:defRPr sz="3219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TABLE PLACEHOLDER</a:t>
            </a:r>
          </a:p>
        </p:txBody>
      </p:sp>
      <p:sp>
        <p:nvSpPr>
          <p:cNvPr id="65" name="Table Placeholder 14"/>
          <p:cNvSpPr>
            <a:spLocks noGrp="1"/>
          </p:cNvSpPr>
          <p:nvPr>
            <p:ph type="tbl" sz="quarter" idx="212" hasCustomPrompt="1"/>
          </p:nvPr>
        </p:nvSpPr>
        <p:spPr>
          <a:xfrm>
            <a:off x="-8429712" y="37035250"/>
            <a:ext cx="5455846" cy="49895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2"/>
            </a:solidFill>
          </a:ln>
        </p:spPr>
        <p:txBody>
          <a:bodyPr lIns="91436" tIns="45718" rIns="91436" bIns="45718" anchor="ctr"/>
          <a:lstStyle>
            <a:lvl1pPr marL="0" indent="0" algn="ctr">
              <a:buFontTx/>
              <a:buNone/>
              <a:defRPr sz="3219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TABLE PLACEHOLDER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214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7" name="Text Placeholder 3"/>
          <p:cNvSpPr>
            <a:spLocks noGrp="1"/>
          </p:cNvSpPr>
          <p:nvPr>
            <p:ph type="body" sz="quarter" idx="215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8" name="Text Placeholder 3"/>
          <p:cNvSpPr>
            <a:spLocks noGrp="1"/>
          </p:cNvSpPr>
          <p:nvPr>
            <p:ph type="body" sz="quarter" idx="216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9" name="Rectangle 68"/>
          <p:cNvSpPr/>
          <p:nvPr userDrawn="1"/>
        </p:nvSpPr>
        <p:spPr>
          <a:xfrm>
            <a:off x="-10231901" y="19675905"/>
            <a:ext cx="9250760" cy="1069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580" tIns="36789" rIns="73580" bIns="36789" rtlCol="0" anchor="ctr"/>
          <a:lstStyle/>
          <a:p>
            <a:pPr algn="ctr"/>
            <a:endParaRPr lang="en-US" sz="6921" dirty="0"/>
          </a:p>
        </p:txBody>
      </p:sp>
      <p:sp>
        <p:nvSpPr>
          <p:cNvPr id="70" name="Text Placeholder 3"/>
          <p:cNvSpPr>
            <a:spLocks noGrp="1"/>
          </p:cNvSpPr>
          <p:nvPr>
            <p:ph type="body" sz="quarter" idx="217" hasCustomPrompt="1"/>
          </p:nvPr>
        </p:nvSpPr>
        <p:spPr>
          <a:xfrm>
            <a:off x="-10230807" y="19675906"/>
            <a:ext cx="9250760" cy="777877"/>
          </a:xfrm>
          <a:prstGeom prst="rect">
            <a:avLst/>
          </a:prstGeom>
        </p:spPr>
        <p:txBody>
          <a:bodyPr wrap="square" lIns="228580" tIns="228580" rIns="228580" bIns="228580">
            <a:spAutoFit/>
          </a:bodyPr>
          <a:lstStyle>
            <a:lvl1pPr marL="0" indent="0">
              <a:buNone/>
              <a:defRPr sz="2012" baseline="0">
                <a:latin typeface="Trebuchet MS" pitchFamily="34" charset="0"/>
              </a:defRPr>
            </a:lvl1pPr>
            <a:lvl2pPr marL="1195651" indent="-459866">
              <a:defRPr sz="2012">
                <a:latin typeface="Trebuchet MS" pitchFamily="34" charset="0"/>
              </a:defRPr>
            </a:lvl2pPr>
            <a:lvl3pPr marL="1655518" indent="-459866">
              <a:defRPr sz="2012">
                <a:latin typeface="Trebuchet MS" pitchFamily="34" charset="0"/>
              </a:defRPr>
            </a:lvl3pPr>
            <a:lvl4pPr marL="2161371" indent="-505853">
              <a:defRPr sz="2012">
                <a:latin typeface="Trebuchet MS" pitchFamily="34" charset="0"/>
              </a:defRPr>
            </a:lvl4pPr>
            <a:lvl5pPr marL="2529263" indent="-367893">
              <a:defRPr sz="2012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1" name="Picture Placeholder 8"/>
          <p:cNvSpPr>
            <a:spLocks noGrp="1"/>
          </p:cNvSpPr>
          <p:nvPr>
            <p:ph type="pic" sz="quarter" idx="218" hasCustomPrompt="1"/>
          </p:nvPr>
        </p:nvSpPr>
        <p:spPr>
          <a:xfrm>
            <a:off x="630734" y="1306777"/>
            <a:ext cx="3046443" cy="3563938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321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72" name="Picture Placeholder 8"/>
          <p:cNvSpPr>
            <a:spLocks noGrp="1"/>
          </p:cNvSpPr>
          <p:nvPr>
            <p:ph type="pic" sz="quarter" idx="219" hasCustomPrompt="1"/>
          </p:nvPr>
        </p:nvSpPr>
        <p:spPr>
          <a:xfrm>
            <a:off x="26598036" y="1306777"/>
            <a:ext cx="3046443" cy="3563938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321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61197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 userDrawn="1"/>
        </p:nvSpPr>
        <p:spPr bwMode="auto">
          <a:xfrm>
            <a:off x="0" y="0"/>
            <a:ext cx="30275213" cy="6236891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73580" tIns="36789" rIns="73580" bIns="36789" anchor="ctr"/>
          <a:lstStyle/>
          <a:p>
            <a:pPr>
              <a:defRPr/>
            </a:pPr>
            <a:endParaRPr lang="en-US" sz="6921" dirty="0"/>
          </a:p>
        </p:txBody>
      </p:sp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0" y="6243079"/>
            <a:ext cx="30275213" cy="19799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73580" tIns="36789" rIns="73580" bIns="36789" anchor="ctr"/>
          <a:lstStyle/>
          <a:p>
            <a:pPr>
              <a:defRPr/>
            </a:pPr>
            <a:endParaRPr lang="en-US" sz="6921" dirty="0"/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490571" y="42259798"/>
            <a:ext cx="5602139" cy="249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3440" tIns="36714" rIns="73440" bIns="36714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609" b="0" i="1" kern="1200" dirty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Copyright </a:t>
            </a:r>
            <a:r>
              <a:rPr lang="en-US" sz="1609" b="0" i="1" kern="120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© PosterSmith.com</a:t>
            </a:r>
            <a:r>
              <a:rPr lang="en-US" sz="1609" b="0" i="1" kern="1200" dirty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, all rights reserved.</a:t>
            </a:r>
            <a:endParaRPr lang="en-US" sz="1609" b="1" i="1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</p:txBody>
      </p:sp>
      <p:sp>
        <p:nvSpPr>
          <p:cNvPr id="10" name="Rectangle 35"/>
          <p:cNvSpPr>
            <a:spLocks noChangeArrowheads="1"/>
          </p:cNvSpPr>
          <p:nvPr userDrawn="1"/>
        </p:nvSpPr>
        <p:spPr bwMode="auto">
          <a:xfrm>
            <a:off x="20463801" y="6830880"/>
            <a:ext cx="9250760" cy="35282981"/>
          </a:xfrm>
          <a:prstGeom prst="rect">
            <a:avLst/>
          </a:prstGeom>
          <a:solidFill>
            <a:srgbClr val="FFFF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73580" tIns="36789" rIns="73580" bIns="36789" anchor="ctr"/>
          <a:lstStyle/>
          <a:p>
            <a:pPr>
              <a:defRPr/>
            </a:pPr>
            <a:endParaRPr lang="en-US" sz="6921" dirty="0"/>
          </a:p>
        </p:txBody>
      </p:sp>
      <p:sp>
        <p:nvSpPr>
          <p:cNvPr id="11" name="Rectangle 33"/>
          <p:cNvSpPr>
            <a:spLocks noChangeArrowheads="1"/>
          </p:cNvSpPr>
          <p:nvPr userDrawn="1"/>
        </p:nvSpPr>
        <p:spPr bwMode="auto">
          <a:xfrm>
            <a:off x="10442145" y="6830880"/>
            <a:ext cx="9385316" cy="35282981"/>
          </a:xfrm>
          <a:prstGeom prst="rect">
            <a:avLst/>
          </a:prstGeom>
          <a:solidFill>
            <a:srgbClr val="FFFF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73580" tIns="36789" rIns="73580" bIns="36789" anchor="ctr"/>
          <a:lstStyle/>
          <a:p>
            <a:pPr>
              <a:defRPr/>
            </a:pPr>
            <a:endParaRPr lang="en-US" sz="6921" dirty="0"/>
          </a:p>
        </p:txBody>
      </p:sp>
      <p:sp>
        <p:nvSpPr>
          <p:cNvPr id="13" name="Rectangle 33"/>
          <p:cNvSpPr>
            <a:spLocks noChangeArrowheads="1"/>
          </p:cNvSpPr>
          <p:nvPr userDrawn="1"/>
        </p:nvSpPr>
        <p:spPr bwMode="auto">
          <a:xfrm>
            <a:off x="490570" y="6830880"/>
            <a:ext cx="9250760" cy="35282981"/>
          </a:xfrm>
          <a:prstGeom prst="rect">
            <a:avLst/>
          </a:prstGeom>
          <a:solidFill>
            <a:srgbClr val="FFFF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73580" tIns="36789" rIns="73580" bIns="36789" anchor="ctr"/>
          <a:lstStyle/>
          <a:p>
            <a:pPr>
              <a:defRPr/>
            </a:pPr>
            <a:endParaRPr lang="en-US" sz="6921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30905946" y="0"/>
            <a:ext cx="9250760" cy="25670693"/>
          </a:xfrm>
          <a:prstGeom prst="rect">
            <a:avLst/>
          </a:prstGeom>
          <a:solidFill>
            <a:srgbClr val="FCFAB2"/>
          </a:solidFill>
        </p:spPr>
        <p:txBody>
          <a:bodyPr wrap="square" lIns="367913" tIns="220757" rIns="367913" bIns="441496" rtlCol="0">
            <a:spAutoFit/>
          </a:bodyPr>
          <a:lstStyle/>
          <a:p>
            <a:pPr marL="0" marR="0" indent="0" algn="ctr" defTabSz="3531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794" dirty="0"/>
              <a:t>Quick Design Guide</a:t>
            </a:r>
          </a:p>
          <a:p>
            <a:pPr marL="0" marR="0" indent="0" algn="ctr" defTabSz="3531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46" dirty="0"/>
              <a:t>(--THIS</a:t>
            </a:r>
            <a:r>
              <a:rPr lang="en-US" sz="4346" baseline="0" dirty="0"/>
              <a:t> COLUMN WILL NOT PRINT--)</a:t>
            </a:r>
          </a:p>
          <a:p>
            <a:pPr algn="l">
              <a:spcBef>
                <a:spcPts val="2897"/>
              </a:spcBef>
              <a:spcAft>
                <a:spcPts val="1931"/>
              </a:spcAft>
            </a:pPr>
            <a:r>
              <a:rPr lang="en-US" sz="4346" dirty="0"/>
              <a:t>Use</a:t>
            </a:r>
            <a:r>
              <a:rPr lang="en-US" sz="4346" baseline="0" dirty="0"/>
              <a:t> this PowerPoint 2007 template to produce a 36” x 48” professional poster.  It will save you valuable time placing titles, text, and graphics.</a:t>
            </a:r>
          </a:p>
          <a:p>
            <a:pPr algn="l">
              <a:spcBef>
                <a:spcPts val="1931"/>
              </a:spcBef>
              <a:spcAft>
                <a:spcPts val="1931"/>
              </a:spcAft>
            </a:pPr>
            <a:r>
              <a:rPr lang="en-US" sz="5311" b="1" baseline="0" dirty="0">
                <a:solidFill>
                  <a:schemeClr val="accent1">
                    <a:lumMod val="75000"/>
                  </a:schemeClr>
                </a:solidFill>
              </a:rPr>
              <a:t>Image Resolution and Print Size</a:t>
            </a:r>
          </a:p>
          <a:p>
            <a:pPr marL="551889" indent="-551889" algn="l">
              <a:spcBef>
                <a:spcPts val="1931"/>
              </a:spcBef>
              <a:spcAft>
                <a:spcPts val="1931"/>
              </a:spcAft>
              <a:buFont typeface="Wingdings" pitchFamily="2" charset="2"/>
              <a:buChar char="§"/>
            </a:pPr>
            <a:r>
              <a:rPr lang="en-US" sz="4346" b="0" baseline="0" dirty="0">
                <a:solidFill>
                  <a:schemeClr val="tx1"/>
                </a:solidFill>
              </a:rPr>
              <a:t>Image resolution decreases as you increase the print size.</a:t>
            </a:r>
          </a:p>
          <a:p>
            <a:pPr marL="551889" indent="-551889" algn="l">
              <a:spcBef>
                <a:spcPts val="1931"/>
              </a:spcBef>
              <a:spcAft>
                <a:spcPts val="1931"/>
              </a:spcAft>
              <a:buFont typeface="Wingdings" pitchFamily="2" charset="2"/>
              <a:buChar char="§"/>
            </a:pPr>
            <a:r>
              <a:rPr lang="en-US" sz="4346" b="0" baseline="0" dirty="0">
                <a:solidFill>
                  <a:schemeClr val="tx1"/>
                </a:solidFill>
              </a:rPr>
              <a:t>To get good results for printing an image on your poster, the image should have a resolution of at least 150 dpi.</a:t>
            </a:r>
          </a:p>
          <a:p>
            <a:pPr marL="551889" indent="-551889" algn="l">
              <a:spcBef>
                <a:spcPts val="1931"/>
              </a:spcBef>
              <a:spcAft>
                <a:spcPts val="1931"/>
              </a:spcAft>
              <a:buFont typeface="Wingdings" pitchFamily="2" charset="2"/>
              <a:buChar char="§"/>
            </a:pPr>
            <a:r>
              <a:rPr lang="en-US" sz="4346" b="0" baseline="0" dirty="0">
                <a:solidFill>
                  <a:schemeClr val="tx1"/>
                </a:solidFill>
              </a:rPr>
              <a:t>Images that look good online typically do not have high enough resolution to look good when printed at poster size. </a:t>
            </a:r>
          </a:p>
          <a:p>
            <a:pPr algn="l">
              <a:spcBef>
                <a:spcPts val="1931"/>
              </a:spcBef>
              <a:spcAft>
                <a:spcPts val="1931"/>
              </a:spcAft>
            </a:pPr>
            <a:r>
              <a:rPr lang="en-US" sz="5311" b="1" baseline="0" dirty="0">
                <a:solidFill>
                  <a:schemeClr val="accent1">
                    <a:lumMod val="75000"/>
                  </a:schemeClr>
                </a:solidFill>
              </a:rPr>
              <a:t>Before You Print</a:t>
            </a:r>
          </a:p>
          <a:p>
            <a:pPr algn="l">
              <a:spcBef>
                <a:spcPts val="1931"/>
              </a:spcBef>
              <a:spcAft>
                <a:spcPts val="1931"/>
              </a:spcAft>
            </a:pPr>
            <a:r>
              <a:rPr lang="en-US" sz="4346" b="0" baseline="0" dirty="0">
                <a:solidFill>
                  <a:schemeClr val="tx1"/>
                </a:solidFill>
              </a:rPr>
              <a:t>Double check for spelling and grammar mistakes (ask a friend – a new set of eyes is more likely to catch errors).</a:t>
            </a:r>
          </a:p>
          <a:p>
            <a:pPr algn="l">
              <a:spcBef>
                <a:spcPts val="1931"/>
              </a:spcBef>
              <a:spcAft>
                <a:spcPts val="1931"/>
              </a:spcAft>
            </a:pPr>
            <a:r>
              <a:rPr lang="en-US" sz="4346" b="0" baseline="0" dirty="0">
                <a:solidFill>
                  <a:schemeClr val="tx1"/>
                </a:solidFill>
              </a:rPr>
              <a:t>Make sure your poster is sized correctly and your images are not pixelated.</a:t>
            </a:r>
          </a:p>
          <a:p>
            <a:pPr algn="l">
              <a:spcBef>
                <a:spcPts val="1931"/>
              </a:spcBef>
              <a:spcAft>
                <a:spcPts val="1931"/>
              </a:spcAft>
            </a:pPr>
            <a:r>
              <a:rPr lang="en-US" sz="4346" b="0" baseline="0" dirty="0">
                <a:solidFill>
                  <a:schemeClr val="tx1"/>
                </a:solidFill>
              </a:rPr>
              <a:t>Give yourself enough time to have your poster printed (and reprinted if you find a mistake).  Don’t wait until the last minute.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-10722471" y="-169710"/>
            <a:ext cx="10091738" cy="6092931"/>
          </a:xfrm>
          <a:prstGeom prst="rect">
            <a:avLst/>
          </a:prstGeom>
          <a:solidFill>
            <a:srgbClr val="FCFAB2"/>
          </a:solidFill>
        </p:spPr>
        <p:txBody>
          <a:bodyPr wrap="square" lIns="367913" tIns="220748" rIns="367913" bIns="220748" rtlCol="0">
            <a:spAutoFit/>
          </a:bodyPr>
          <a:lstStyle/>
          <a:p>
            <a:pPr algn="ctr"/>
            <a:r>
              <a:rPr lang="en-US" sz="5794" dirty="0"/>
              <a:t>How to Use This Template</a:t>
            </a:r>
          </a:p>
          <a:p>
            <a:pPr marL="0" marR="0" indent="0" algn="ctr" defTabSz="35317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46" dirty="0"/>
              <a:t>(</a:t>
            </a:r>
            <a:r>
              <a:rPr lang="en-US" sz="4346" baseline="0" dirty="0"/>
              <a:t>--</a:t>
            </a:r>
            <a:r>
              <a:rPr lang="en-US" sz="4346" dirty="0"/>
              <a:t>THIS</a:t>
            </a:r>
            <a:r>
              <a:rPr lang="en-US" sz="4346" baseline="0" dirty="0"/>
              <a:t> COLUMN WILL NOT PRINT--)</a:t>
            </a:r>
          </a:p>
          <a:p>
            <a:pPr algn="l">
              <a:spcBef>
                <a:spcPts val="2897"/>
              </a:spcBef>
              <a:spcAft>
                <a:spcPts val="1449"/>
              </a:spcAft>
            </a:pPr>
            <a:r>
              <a:rPr lang="en-US" sz="4828" dirty="0"/>
              <a:t>Use the place holders provided below to add new elements to your poster: Drag a placeholder onto the poster area ,size it, and click</a:t>
            </a:r>
            <a:r>
              <a:rPr lang="en-US" sz="4828" baseline="0" dirty="0"/>
              <a:t> it to edit.</a:t>
            </a:r>
            <a:endParaRPr lang="en-US" sz="5794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-10722471" y="9429585"/>
            <a:ext cx="10144299" cy="26803879"/>
          </a:xfrm>
          <a:prstGeom prst="rect">
            <a:avLst/>
          </a:prstGeom>
          <a:solidFill>
            <a:srgbClr val="FCFAB2"/>
          </a:solidFill>
        </p:spPr>
        <p:txBody>
          <a:bodyPr wrap="square" lIns="367913" tIns="220748" rIns="367913" bIns="441496" rtlCol="0">
            <a:spAutoFit/>
          </a:bodyPr>
          <a:lstStyle/>
          <a:p>
            <a:pPr algn="ctr"/>
            <a:r>
              <a:rPr lang="en-US" sz="5794" dirty="0"/>
              <a:t>Object Placeholders</a:t>
            </a:r>
          </a:p>
          <a:p>
            <a:pPr algn="l">
              <a:spcBef>
                <a:spcPts val="1449"/>
              </a:spcBef>
              <a:spcAft>
                <a:spcPts val="1449"/>
              </a:spcAft>
            </a:pPr>
            <a:r>
              <a:rPr lang="en-US" sz="5311" b="1" dirty="0">
                <a:solidFill>
                  <a:schemeClr val="accent1">
                    <a:lumMod val="75000"/>
                  </a:schemeClr>
                </a:solidFill>
              </a:rPr>
              <a:t>Section Header placeholder</a:t>
            </a:r>
            <a:br>
              <a:rPr lang="en-US" sz="5311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346" dirty="0"/>
              <a:t>Move this </a:t>
            </a:r>
            <a:r>
              <a:rPr lang="en-US" sz="4346" baseline="0" dirty="0"/>
              <a:t>placeholder to the poster area to add another section header.</a:t>
            </a:r>
          </a:p>
          <a:p>
            <a:pPr algn="l">
              <a:spcBef>
                <a:spcPts val="966"/>
              </a:spcBef>
              <a:spcAft>
                <a:spcPts val="966"/>
              </a:spcAft>
            </a:pPr>
            <a:endParaRPr lang="en-US" sz="4346" dirty="0"/>
          </a:p>
          <a:p>
            <a:pPr algn="l">
              <a:spcBef>
                <a:spcPts val="966"/>
              </a:spcBef>
              <a:spcAft>
                <a:spcPts val="966"/>
              </a:spcAft>
            </a:pPr>
            <a:endParaRPr lang="en-US" sz="4346" dirty="0"/>
          </a:p>
          <a:p>
            <a:pPr algn="l">
              <a:spcBef>
                <a:spcPts val="1449"/>
              </a:spcBef>
              <a:spcAft>
                <a:spcPts val="1449"/>
              </a:spcAft>
            </a:pPr>
            <a:r>
              <a:rPr lang="en-US" sz="5311" b="1" dirty="0">
                <a:solidFill>
                  <a:schemeClr val="accent1">
                    <a:lumMod val="75000"/>
                  </a:schemeClr>
                </a:solidFill>
              </a:rPr>
              <a:t>Text Placeholder</a:t>
            </a:r>
            <a:br>
              <a:rPr lang="en-US" sz="4346" dirty="0"/>
            </a:br>
            <a:r>
              <a:rPr lang="en-US" sz="4346" dirty="0"/>
              <a:t>Move this </a:t>
            </a:r>
            <a:r>
              <a:rPr lang="en-US" sz="4346" baseline="0" dirty="0"/>
              <a:t>placeholder to the poster to add a new body of text.</a:t>
            </a:r>
          </a:p>
          <a:p>
            <a:pPr algn="l">
              <a:spcBef>
                <a:spcPts val="966"/>
              </a:spcBef>
              <a:spcAft>
                <a:spcPts val="1931"/>
              </a:spcAft>
            </a:pPr>
            <a:endParaRPr lang="en-US" sz="4346" dirty="0"/>
          </a:p>
          <a:p>
            <a:pPr algn="l">
              <a:spcBef>
                <a:spcPts val="966"/>
              </a:spcBef>
              <a:spcAft>
                <a:spcPts val="1931"/>
              </a:spcAft>
            </a:pPr>
            <a:endParaRPr lang="en-US" sz="4346" dirty="0"/>
          </a:p>
          <a:p>
            <a:pPr marL="0" marR="0" indent="0" algn="l" defTabSz="3531949" rtl="0" eaLnBrk="1" fontAlgn="auto" latinLnBrk="0" hangingPunct="1">
              <a:lnSpc>
                <a:spcPct val="100000"/>
              </a:lnSpc>
              <a:spcBef>
                <a:spcPts val="1449"/>
              </a:spcBef>
              <a:spcAft>
                <a:spcPts val="1449"/>
              </a:spcAft>
              <a:buClrTx/>
              <a:buSzTx/>
              <a:buFontTx/>
              <a:buNone/>
              <a:tabLst/>
              <a:defRPr/>
            </a:pPr>
            <a:r>
              <a:rPr lang="en-US" sz="5311" b="1" dirty="0">
                <a:solidFill>
                  <a:schemeClr val="accent1">
                    <a:lumMod val="75000"/>
                  </a:schemeClr>
                </a:solidFill>
              </a:rPr>
              <a:t>Picture</a:t>
            </a:r>
            <a:r>
              <a:rPr lang="en-US" sz="5311" b="1" baseline="0" dirty="0">
                <a:solidFill>
                  <a:schemeClr val="accent1">
                    <a:lumMod val="75000"/>
                  </a:schemeClr>
                </a:solidFill>
              </a:rPr>
              <a:t> Placeholder</a:t>
            </a:r>
            <a:br>
              <a:rPr lang="en-US" sz="4346" baseline="0" dirty="0"/>
            </a:br>
            <a:r>
              <a:rPr lang="en-US" sz="4346" baseline="0" dirty="0">
                <a:latin typeface="+mn-lt"/>
              </a:rPr>
              <a:t>Move this placeholder to the poster, size it first, then click it to add a picture to the poster.</a:t>
            </a:r>
          </a:p>
          <a:p>
            <a:pPr algn="l">
              <a:spcBef>
                <a:spcPts val="0"/>
              </a:spcBef>
              <a:spcAft>
                <a:spcPts val="966"/>
              </a:spcAft>
            </a:pPr>
            <a:endParaRPr lang="en-US" sz="4346" dirty="0"/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sz="4346" dirty="0"/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sz="4346" dirty="0"/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sz="4346" dirty="0"/>
          </a:p>
          <a:p>
            <a:pPr algn="l">
              <a:spcBef>
                <a:spcPts val="0"/>
              </a:spcBef>
              <a:spcAft>
                <a:spcPts val="2897"/>
              </a:spcAft>
            </a:pPr>
            <a:endParaRPr lang="en-US" sz="4346" dirty="0"/>
          </a:p>
          <a:p>
            <a:pPr algn="l">
              <a:spcBef>
                <a:spcPts val="0"/>
              </a:spcBef>
              <a:spcAft>
                <a:spcPts val="2897"/>
              </a:spcAft>
            </a:pPr>
            <a:endParaRPr lang="en-US" sz="4346" dirty="0"/>
          </a:p>
          <a:p>
            <a:pPr algn="l">
              <a:spcBef>
                <a:spcPts val="1449"/>
              </a:spcBef>
              <a:spcAft>
                <a:spcPts val="1449"/>
              </a:spcAft>
            </a:pPr>
            <a:endParaRPr lang="en-US" sz="5311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>
              <a:spcBef>
                <a:spcPts val="1449"/>
              </a:spcBef>
              <a:spcAft>
                <a:spcPts val="1449"/>
              </a:spcAft>
            </a:pPr>
            <a:r>
              <a:rPr lang="en-US" sz="5311" b="1" dirty="0">
                <a:solidFill>
                  <a:schemeClr val="accent1">
                    <a:lumMod val="75000"/>
                  </a:schemeClr>
                </a:solidFill>
              </a:rPr>
              <a:t>Table</a:t>
            </a:r>
            <a:r>
              <a:rPr lang="en-US" sz="5311" b="1" baseline="0" dirty="0">
                <a:solidFill>
                  <a:schemeClr val="accent1">
                    <a:lumMod val="75000"/>
                  </a:schemeClr>
                </a:solidFill>
              </a:rPr>
              <a:t> Placeholder</a:t>
            </a:r>
            <a:br>
              <a:rPr lang="en-US" sz="5311" b="1" baseline="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346" dirty="0"/>
              <a:t>Move this placeholder</a:t>
            </a:r>
            <a:r>
              <a:rPr lang="en-US" sz="4346" baseline="0" dirty="0"/>
              <a:t> to the poster, size it first, then click it  to add a table to the poster.</a:t>
            </a:r>
            <a:r>
              <a:rPr lang="en-US" sz="4346" dirty="0"/>
              <a:t> </a:t>
            </a:r>
          </a:p>
          <a:p>
            <a:pPr algn="l">
              <a:spcBef>
                <a:spcPts val="1449"/>
              </a:spcBef>
              <a:spcAft>
                <a:spcPts val="1449"/>
              </a:spcAft>
            </a:pPr>
            <a:endParaRPr lang="en-US" sz="4346" dirty="0"/>
          </a:p>
          <a:p>
            <a:pPr algn="l">
              <a:spcBef>
                <a:spcPts val="1449"/>
              </a:spcBef>
              <a:spcAft>
                <a:spcPts val="1449"/>
              </a:spcAft>
            </a:pPr>
            <a:endParaRPr lang="en-US" sz="3863" dirty="0"/>
          </a:p>
          <a:p>
            <a:pPr algn="l">
              <a:spcBef>
                <a:spcPts val="1449"/>
              </a:spcBef>
              <a:spcAft>
                <a:spcPts val="1449"/>
              </a:spcAft>
            </a:pPr>
            <a:endParaRPr lang="en-US" sz="4346" dirty="0"/>
          </a:p>
          <a:p>
            <a:pPr algn="l">
              <a:spcBef>
                <a:spcPts val="1449"/>
              </a:spcBef>
              <a:spcAft>
                <a:spcPts val="1449"/>
              </a:spcAft>
            </a:pPr>
            <a:endParaRPr lang="en-US" sz="4346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30905946" y="36068099"/>
            <a:ext cx="9250760" cy="4755896"/>
          </a:xfrm>
          <a:prstGeom prst="rect">
            <a:avLst/>
          </a:prstGeom>
          <a:solidFill>
            <a:srgbClr val="FCFAB2"/>
          </a:solidFill>
        </p:spPr>
        <p:txBody>
          <a:bodyPr wrap="square" lIns="367913" tIns="441514" rIns="367913" bIns="441496" rtlCol="0">
            <a:spAutoFit/>
          </a:bodyPr>
          <a:lstStyle/>
          <a:p>
            <a:pPr algn="l">
              <a:spcBef>
                <a:spcPts val="1931"/>
              </a:spcBef>
              <a:spcAft>
                <a:spcPts val="966"/>
              </a:spcAft>
            </a:pPr>
            <a:r>
              <a:rPr lang="en-US" sz="5311" b="1" i="0" baseline="0" dirty="0">
                <a:solidFill>
                  <a:schemeClr val="accent5">
                    <a:lumMod val="50000"/>
                  </a:schemeClr>
                </a:solidFill>
              </a:rPr>
              <a:t>PosterSmith.com</a:t>
            </a:r>
          </a:p>
          <a:p>
            <a:pPr algn="l">
              <a:spcBef>
                <a:spcPts val="1931"/>
              </a:spcBef>
              <a:spcAft>
                <a:spcPts val="1931"/>
              </a:spcAft>
            </a:pPr>
            <a:r>
              <a:rPr lang="en-US" sz="4346" baseline="0" dirty="0"/>
              <a:t>After creating your presentation, send it to </a:t>
            </a:r>
            <a:r>
              <a:rPr lang="en-US" sz="4346" b="1" i="1" baseline="0" dirty="0">
                <a:solidFill>
                  <a:schemeClr val="accent5">
                    <a:lumMod val="75000"/>
                  </a:schemeClr>
                </a:solidFill>
              </a:rPr>
              <a:t>PosterSmith.com</a:t>
            </a:r>
            <a:r>
              <a:rPr lang="en-US" sz="4346" i="1" baseline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346" baseline="0" dirty="0"/>
              <a:t>for premium quality, same day affordable printing. </a:t>
            </a:r>
            <a:endParaRPr lang="en-US" sz="5794" dirty="0"/>
          </a:p>
        </p:txBody>
      </p:sp>
    </p:spTree>
    <p:extLst>
      <p:ext uri="{BB962C8B-B14F-4D97-AF65-F5344CB8AC3E}">
        <p14:creationId xmlns:p14="http://schemas.microsoft.com/office/powerpoint/2010/main" val="297444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3532089" rtl="0" eaLnBrk="1" latinLnBrk="0" hangingPunct="1">
        <a:spcBef>
          <a:spcPct val="0"/>
        </a:spcBef>
        <a:buNone/>
        <a:defRPr sz="169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4534" indent="-1324534" algn="l" defTabSz="3532089" rtl="0" eaLnBrk="1" latinLnBrk="0" hangingPunct="1">
        <a:spcBef>
          <a:spcPct val="20000"/>
        </a:spcBef>
        <a:buFont typeface="Arial" pitchFamily="34" charset="0"/>
        <a:buChar char="•"/>
        <a:defRPr sz="12393" kern="1200">
          <a:solidFill>
            <a:schemeClr val="tx1"/>
          </a:solidFill>
          <a:latin typeface="+mn-lt"/>
          <a:ea typeface="+mn-ea"/>
          <a:cs typeface="+mn-cs"/>
        </a:defRPr>
      </a:lvl1pPr>
      <a:lvl2pPr marL="2869823" indent="-1103778" algn="l" defTabSz="3532089" rtl="0" eaLnBrk="1" latinLnBrk="0" hangingPunct="1">
        <a:spcBef>
          <a:spcPct val="20000"/>
        </a:spcBef>
        <a:buFont typeface="Arial" pitchFamily="34" charset="0"/>
        <a:buChar char="–"/>
        <a:defRPr sz="10783" kern="1200">
          <a:solidFill>
            <a:schemeClr val="tx1"/>
          </a:solidFill>
          <a:latin typeface="+mn-lt"/>
          <a:ea typeface="+mn-ea"/>
          <a:cs typeface="+mn-cs"/>
        </a:defRPr>
      </a:lvl2pPr>
      <a:lvl3pPr marL="4415112" indent="-883022" algn="l" defTabSz="3532089" rtl="0" eaLnBrk="1" latinLnBrk="0" hangingPunct="1">
        <a:spcBef>
          <a:spcPct val="20000"/>
        </a:spcBef>
        <a:buFont typeface="Arial" pitchFamily="34" charset="0"/>
        <a:buChar char="•"/>
        <a:defRPr sz="9255" kern="1200">
          <a:solidFill>
            <a:schemeClr val="tx1"/>
          </a:solidFill>
          <a:latin typeface="+mn-lt"/>
          <a:ea typeface="+mn-ea"/>
          <a:cs typeface="+mn-cs"/>
        </a:defRPr>
      </a:lvl3pPr>
      <a:lvl4pPr marL="6181157" indent="-883022" algn="l" defTabSz="3532089" rtl="0" eaLnBrk="1" latinLnBrk="0" hangingPunct="1">
        <a:spcBef>
          <a:spcPct val="20000"/>
        </a:spcBef>
        <a:buFont typeface="Arial" pitchFamily="34" charset="0"/>
        <a:buChar char="–"/>
        <a:defRPr sz="7725" kern="1200">
          <a:solidFill>
            <a:schemeClr val="tx1"/>
          </a:solidFill>
          <a:latin typeface="+mn-lt"/>
          <a:ea typeface="+mn-ea"/>
          <a:cs typeface="+mn-cs"/>
        </a:defRPr>
      </a:lvl4pPr>
      <a:lvl5pPr marL="7947201" indent="-883022" algn="l" defTabSz="3532089" rtl="0" eaLnBrk="1" latinLnBrk="0" hangingPunct="1">
        <a:spcBef>
          <a:spcPct val="20000"/>
        </a:spcBef>
        <a:buFont typeface="Arial" pitchFamily="34" charset="0"/>
        <a:buChar char="»"/>
        <a:defRPr sz="7725" kern="1200">
          <a:solidFill>
            <a:schemeClr val="tx1"/>
          </a:solidFill>
          <a:latin typeface="+mn-lt"/>
          <a:ea typeface="+mn-ea"/>
          <a:cs typeface="+mn-cs"/>
        </a:defRPr>
      </a:lvl5pPr>
      <a:lvl6pPr marL="9713246" indent="-883022" algn="l" defTabSz="3532089" rtl="0" eaLnBrk="1" latinLnBrk="0" hangingPunct="1">
        <a:spcBef>
          <a:spcPct val="20000"/>
        </a:spcBef>
        <a:buFont typeface="Arial" pitchFamily="34" charset="0"/>
        <a:buChar char="•"/>
        <a:defRPr sz="7725" kern="1200">
          <a:solidFill>
            <a:schemeClr val="tx1"/>
          </a:solidFill>
          <a:latin typeface="+mn-lt"/>
          <a:ea typeface="+mn-ea"/>
          <a:cs typeface="+mn-cs"/>
        </a:defRPr>
      </a:lvl6pPr>
      <a:lvl7pPr marL="11479291" indent="-883022" algn="l" defTabSz="3532089" rtl="0" eaLnBrk="1" latinLnBrk="0" hangingPunct="1">
        <a:spcBef>
          <a:spcPct val="20000"/>
        </a:spcBef>
        <a:buFont typeface="Arial" pitchFamily="34" charset="0"/>
        <a:buChar char="•"/>
        <a:defRPr sz="7725" kern="1200">
          <a:solidFill>
            <a:schemeClr val="tx1"/>
          </a:solidFill>
          <a:latin typeface="+mn-lt"/>
          <a:ea typeface="+mn-ea"/>
          <a:cs typeface="+mn-cs"/>
        </a:defRPr>
      </a:lvl7pPr>
      <a:lvl8pPr marL="13245335" indent="-883022" algn="l" defTabSz="3532089" rtl="0" eaLnBrk="1" latinLnBrk="0" hangingPunct="1">
        <a:spcBef>
          <a:spcPct val="20000"/>
        </a:spcBef>
        <a:buFont typeface="Arial" pitchFamily="34" charset="0"/>
        <a:buChar char="•"/>
        <a:defRPr sz="7725" kern="1200">
          <a:solidFill>
            <a:schemeClr val="tx1"/>
          </a:solidFill>
          <a:latin typeface="+mn-lt"/>
          <a:ea typeface="+mn-ea"/>
          <a:cs typeface="+mn-cs"/>
        </a:defRPr>
      </a:lvl8pPr>
      <a:lvl9pPr marL="15011380" indent="-883022" algn="l" defTabSz="3532089" rtl="0" eaLnBrk="1" latinLnBrk="0" hangingPunct="1">
        <a:spcBef>
          <a:spcPct val="20000"/>
        </a:spcBef>
        <a:buFont typeface="Arial" pitchFamily="34" charset="0"/>
        <a:buChar char="•"/>
        <a:defRPr sz="7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32089" rtl="0" eaLnBrk="1" latinLnBrk="0" hangingPunct="1">
        <a:defRPr sz="6921" kern="1200">
          <a:solidFill>
            <a:schemeClr val="tx1"/>
          </a:solidFill>
          <a:latin typeface="+mn-lt"/>
          <a:ea typeface="+mn-ea"/>
          <a:cs typeface="+mn-cs"/>
        </a:defRPr>
      </a:lvl1pPr>
      <a:lvl2pPr marL="1766045" algn="l" defTabSz="3532089" rtl="0" eaLnBrk="1" latinLnBrk="0" hangingPunct="1">
        <a:defRPr sz="6921" kern="1200">
          <a:solidFill>
            <a:schemeClr val="tx1"/>
          </a:solidFill>
          <a:latin typeface="+mn-lt"/>
          <a:ea typeface="+mn-ea"/>
          <a:cs typeface="+mn-cs"/>
        </a:defRPr>
      </a:lvl2pPr>
      <a:lvl3pPr marL="3532089" algn="l" defTabSz="3532089" rtl="0" eaLnBrk="1" latinLnBrk="0" hangingPunct="1">
        <a:defRPr sz="6921" kern="1200">
          <a:solidFill>
            <a:schemeClr val="tx1"/>
          </a:solidFill>
          <a:latin typeface="+mn-lt"/>
          <a:ea typeface="+mn-ea"/>
          <a:cs typeface="+mn-cs"/>
        </a:defRPr>
      </a:lvl3pPr>
      <a:lvl4pPr marL="5298134" algn="l" defTabSz="3532089" rtl="0" eaLnBrk="1" latinLnBrk="0" hangingPunct="1">
        <a:defRPr sz="6921" kern="1200">
          <a:solidFill>
            <a:schemeClr val="tx1"/>
          </a:solidFill>
          <a:latin typeface="+mn-lt"/>
          <a:ea typeface="+mn-ea"/>
          <a:cs typeface="+mn-cs"/>
        </a:defRPr>
      </a:lvl4pPr>
      <a:lvl5pPr marL="7064179" algn="l" defTabSz="3532089" rtl="0" eaLnBrk="1" latinLnBrk="0" hangingPunct="1">
        <a:defRPr sz="6921" kern="1200">
          <a:solidFill>
            <a:schemeClr val="tx1"/>
          </a:solidFill>
          <a:latin typeface="+mn-lt"/>
          <a:ea typeface="+mn-ea"/>
          <a:cs typeface="+mn-cs"/>
        </a:defRPr>
      </a:lvl5pPr>
      <a:lvl6pPr marL="8830224" algn="l" defTabSz="3532089" rtl="0" eaLnBrk="1" latinLnBrk="0" hangingPunct="1">
        <a:defRPr sz="6921" kern="1200">
          <a:solidFill>
            <a:schemeClr val="tx1"/>
          </a:solidFill>
          <a:latin typeface="+mn-lt"/>
          <a:ea typeface="+mn-ea"/>
          <a:cs typeface="+mn-cs"/>
        </a:defRPr>
      </a:lvl6pPr>
      <a:lvl7pPr marL="10596268" algn="l" defTabSz="3532089" rtl="0" eaLnBrk="1" latinLnBrk="0" hangingPunct="1">
        <a:defRPr sz="6921" kern="1200">
          <a:solidFill>
            <a:schemeClr val="tx1"/>
          </a:solidFill>
          <a:latin typeface="+mn-lt"/>
          <a:ea typeface="+mn-ea"/>
          <a:cs typeface="+mn-cs"/>
        </a:defRPr>
      </a:lvl7pPr>
      <a:lvl8pPr marL="12362313" algn="l" defTabSz="3532089" rtl="0" eaLnBrk="1" latinLnBrk="0" hangingPunct="1">
        <a:defRPr sz="6921" kern="1200">
          <a:solidFill>
            <a:schemeClr val="tx1"/>
          </a:solidFill>
          <a:latin typeface="+mn-lt"/>
          <a:ea typeface="+mn-ea"/>
          <a:cs typeface="+mn-cs"/>
        </a:defRPr>
      </a:lvl8pPr>
      <a:lvl9pPr marL="14128358" algn="l" defTabSz="3532089" rtl="0" eaLnBrk="1" latinLnBrk="0" hangingPunct="1">
        <a:defRPr sz="69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591"/>
          <p:cNvSpPr>
            <a:spLocks noGrp="1"/>
          </p:cNvSpPr>
          <p:nvPr>
            <p:ph type="title"/>
          </p:nvPr>
        </p:nvSpPr>
        <p:spPr>
          <a:xfrm>
            <a:off x="5466212" y="1038225"/>
            <a:ext cx="19319823" cy="155347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1592"/>
          <p:cNvSpPr>
            <a:spLocks noGrp="1"/>
          </p:cNvSpPr>
          <p:nvPr>
            <p:ph type="body" sz="quarter" idx="10"/>
          </p:nvPr>
        </p:nvSpPr>
        <p:spPr>
          <a:xfrm>
            <a:off x="490569" y="7747541"/>
            <a:ext cx="9254097" cy="771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1593"/>
          <p:cNvSpPr>
            <a:spLocks noGrp="1"/>
          </p:cNvSpPr>
          <p:nvPr>
            <p:ph type="body" sz="quarter" idx="11"/>
          </p:nvPr>
        </p:nvSpPr>
        <p:spPr>
          <a:xfrm>
            <a:off x="490569" y="6829425"/>
            <a:ext cx="9250759" cy="6429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1594"/>
          <p:cNvSpPr>
            <a:spLocks noGrp="1"/>
          </p:cNvSpPr>
          <p:nvPr>
            <p:ph type="body" sz="quarter" idx="20"/>
          </p:nvPr>
        </p:nvSpPr>
        <p:spPr>
          <a:xfrm>
            <a:off x="487232" y="20060474"/>
            <a:ext cx="9254097" cy="6429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1595"/>
          <p:cNvSpPr>
            <a:spLocks noGrp="1"/>
          </p:cNvSpPr>
          <p:nvPr>
            <p:ph type="body" sz="quarter" idx="21"/>
          </p:nvPr>
        </p:nvSpPr>
        <p:spPr>
          <a:xfrm>
            <a:off x="487232" y="32084245"/>
            <a:ext cx="9254096" cy="771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1596"/>
          <p:cNvSpPr>
            <a:spLocks noGrp="1"/>
          </p:cNvSpPr>
          <p:nvPr>
            <p:ph type="body" sz="quarter" idx="22"/>
          </p:nvPr>
        </p:nvSpPr>
        <p:spPr>
          <a:xfrm>
            <a:off x="487233" y="31261427"/>
            <a:ext cx="9254096" cy="6429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1597"/>
          <p:cNvSpPr>
            <a:spLocks noGrp="1"/>
          </p:cNvSpPr>
          <p:nvPr>
            <p:ph type="body" sz="quarter" idx="23"/>
          </p:nvPr>
        </p:nvSpPr>
        <p:spPr>
          <a:xfrm>
            <a:off x="10438304" y="22193150"/>
            <a:ext cx="9382162" cy="771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Text Placeholder 1598"/>
          <p:cNvSpPr>
            <a:spLocks noGrp="1"/>
          </p:cNvSpPr>
          <p:nvPr>
            <p:ph type="body" sz="quarter" idx="24"/>
          </p:nvPr>
        </p:nvSpPr>
        <p:spPr>
          <a:xfrm>
            <a:off x="10438304" y="21561879"/>
            <a:ext cx="9382162" cy="6429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ext Placeholder 1599"/>
          <p:cNvSpPr>
            <a:spLocks noGrp="1"/>
          </p:cNvSpPr>
          <p:nvPr>
            <p:ph type="body" sz="quarter" idx="25"/>
          </p:nvPr>
        </p:nvSpPr>
        <p:spPr>
          <a:xfrm>
            <a:off x="20463801" y="6829425"/>
            <a:ext cx="9250759" cy="6429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Text Placeholder 1600"/>
          <p:cNvSpPr>
            <a:spLocks noGrp="1"/>
          </p:cNvSpPr>
          <p:nvPr>
            <p:ph type="body" sz="quarter" idx="26"/>
          </p:nvPr>
        </p:nvSpPr>
        <p:spPr>
          <a:xfrm>
            <a:off x="20460456" y="7589497"/>
            <a:ext cx="9254097" cy="771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Text Placeholder 1601"/>
          <p:cNvSpPr>
            <a:spLocks noGrp="1"/>
          </p:cNvSpPr>
          <p:nvPr>
            <p:ph type="body" sz="quarter" idx="27"/>
          </p:nvPr>
        </p:nvSpPr>
        <p:spPr>
          <a:xfrm>
            <a:off x="20463800" y="20054456"/>
            <a:ext cx="9250753" cy="6427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Text Placeholder 1602"/>
          <p:cNvSpPr>
            <a:spLocks noGrp="1"/>
          </p:cNvSpPr>
          <p:nvPr>
            <p:ph type="body" sz="quarter" idx="28"/>
          </p:nvPr>
        </p:nvSpPr>
        <p:spPr>
          <a:xfrm>
            <a:off x="20542925" y="20651861"/>
            <a:ext cx="9171628" cy="771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Text Placeholder 1603"/>
          <p:cNvSpPr>
            <a:spLocks noGrp="1"/>
          </p:cNvSpPr>
          <p:nvPr>
            <p:ph type="body" sz="quarter" idx="29"/>
          </p:nvPr>
        </p:nvSpPr>
        <p:spPr>
          <a:xfrm>
            <a:off x="20460456" y="31303625"/>
            <a:ext cx="9254104" cy="6429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1604"/>
          <p:cNvSpPr>
            <a:spLocks noGrp="1"/>
          </p:cNvSpPr>
          <p:nvPr>
            <p:ph type="body" sz="quarter" idx="30"/>
          </p:nvPr>
        </p:nvSpPr>
        <p:spPr>
          <a:xfrm>
            <a:off x="20460451" y="31895851"/>
            <a:ext cx="9254103" cy="771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Text Placeholder 1605"/>
          <p:cNvSpPr>
            <a:spLocks noGrp="1"/>
          </p:cNvSpPr>
          <p:nvPr>
            <p:ph type="body" sz="quarter" idx="96"/>
          </p:nvPr>
        </p:nvSpPr>
        <p:spPr>
          <a:xfrm>
            <a:off x="487232" y="20762222"/>
            <a:ext cx="9254097" cy="771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9" name="Text Placeholder 1606"/>
          <p:cNvSpPr>
            <a:spLocks noGrp="1"/>
          </p:cNvSpPr>
          <p:nvPr>
            <p:ph type="body" sz="quarter" idx="150"/>
          </p:nvPr>
        </p:nvSpPr>
        <p:spPr>
          <a:xfrm>
            <a:off x="5472856" y="5042418"/>
            <a:ext cx="19313179" cy="9974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 Placeholder 1607"/>
          <p:cNvSpPr>
            <a:spLocks noGrp="1"/>
          </p:cNvSpPr>
          <p:nvPr>
            <p:ph type="body" sz="quarter" idx="151"/>
          </p:nvPr>
        </p:nvSpPr>
        <p:spPr>
          <a:xfrm>
            <a:off x="5489178" y="2991400"/>
            <a:ext cx="19313179" cy="13735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Text Placeholder 1608"/>
          <p:cNvSpPr>
            <a:spLocks noGrp="1"/>
          </p:cNvSpPr>
          <p:nvPr>
            <p:ph type="body" sz="quarter" idx="152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22" name="Text Placeholder 1609"/>
          <p:cNvSpPr>
            <a:spLocks noGrp="1"/>
          </p:cNvSpPr>
          <p:nvPr>
            <p:ph type="body" sz="quarter" idx="153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Text Placeholder 1610"/>
          <p:cNvSpPr>
            <a:spLocks noGrp="1"/>
          </p:cNvSpPr>
          <p:nvPr>
            <p:ph type="body" sz="quarter" idx="154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24" name="Text Placeholder 1611"/>
          <p:cNvSpPr>
            <a:spLocks noGrp="1"/>
          </p:cNvSpPr>
          <p:nvPr>
            <p:ph type="body" sz="quarter" idx="155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Text Placeholder 1612"/>
          <p:cNvSpPr>
            <a:spLocks noGrp="1"/>
          </p:cNvSpPr>
          <p:nvPr>
            <p:ph type="body" sz="quarter" idx="156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ext Placeholder 1613"/>
          <p:cNvSpPr>
            <a:spLocks noGrp="1"/>
          </p:cNvSpPr>
          <p:nvPr>
            <p:ph type="body" sz="quarter" idx="157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Text Placeholder 1614"/>
          <p:cNvSpPr>
            <a:spLocks noGrp="1"/>
          </p:cNvSpPr>
          <p:nvPr>
            <p:ph type="body" sz="quarter" idx="158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28" name="Text Placeholder 1615"/>
          <p:cNvSpPr>
            <a:spLocks noGrp="1"/>
          </p:cNvSpPr>
          <p:nvPr>
            <p:ph type="body" sz="quarter" idx="159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Text Placeholder 1616"/>
          <p:cNvSpPr>
            <a:spLocks noGrp="1"/>
          </p:cNvSpPr>
          <p:nvPr>
            <p:ph type="body" sz="quarter" idx="160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30" name="Text Placeholder 1617"/>
          <p:cNvSpPr>
            <a:spLocks noGrp="1"/>
          </p:cNvSpPr>
          <p:nvPr>
            <p:ph type="body" sz="quarter" idx="161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Text Placeholder 1618"/>
          <p:cNvSpPr>
            <a:spLocks noGrp="1"/>
          </p:cNvSpPr>
          <p:nvPr>
            <p:ph type="body" sz="quarter" idx="162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32" name="Text Placeholder 1619"/>
          <p:cNvSpPr>
            <a:spLocks noGrp="1"/>
          </p:cNvSpPr>
          <p:nvPr>
            <p:ph type="body" sz="quarter" idx="163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Text Placeholder 1620"/>
          <p:cNvSpPr>
            <a:spLocks noGrp="1"/>
          </p:cNvSpPr>
          <p:nvPr>
            <p:ph type="body" sz="quarter" idx="164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/>
          </a:p>
        </p:txBody>
      </p:sp>
      <p:sp>
        <p:nvSpPr>
          <p:cNvPr id="34" name="Text Placeholder 1621"/>
          <p:cNvSpPr>
            <a:spLocks noGrp="1"/>
          </p:cNvSpPr>
          <p:nvPr>
            <p:ph type="body" sz="quarter" idx="165"/>
          </p:nvPr>
        </p:nvSpPr>
        <p:spPr>
          <a:xfrm>
            <a:off x="-8952913" y="15662686"/>
            <a:ext cx="8094414" cy="6429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" name="Text Placeholder 1622"/>
          <p:cNvSpPr>
            <a:spLocks noGrp="1"/>
          </p:cNvSpPr>
          <p:nvPr>
            <p:ph type="body" sz="quarter" idx="168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36" name="Text Placeholder 1623"/>
          <p:cNvSpPr>
            <a:spLocks noGrp="1"/>
          </p:cNvSpPr>
          <p:nvPr>
            <p:ph type="body" sz="quarter" idx="169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37" name="Text Placeholder 1624"/>
          <p:cNvSpPr>
            <a:spLocks noGrp="1"/>
          </p:cNvSpPr>
          <p:nvPr>
            <p:ph type="body" sz="quarter" idx="170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38" name="Text Placeholder 1625"/>
          <p:cNvSpPr>
            <a:spLocks noGrp="1"/>
          </p:cNvSpPr>
          <p:nvPr>
            <p:ph type="body" sz="quarter" idx="171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39" name="Text Placeholder 1626"/>
          <p:cNvSpPr>
            <a:spLocks noGrp="1"/>
          </p:cNvSpPr>
          <p:nvPr>
            <p:ph type="body" sz="quarter" idx="172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1627"/>
          <p:cNvSpPr>
            <a:spLocks noGrp="1"/>
          </p:cNvSpPr>
          <p:nvPr>
            <p:ph type="body" sz="quarter" idx="173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Text Placeholder 1628"/>
          <p:cNvSpPr>
            <a:spLocks noGrp="1"/>
          </p:cNvSpPr>
          <p:nvPr>
            <p:ph type="body" sz="quarter" idx="174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1629"/>
          <p:cNvSpPr>
            <a:spLocks noGrp="1"/>
          </p:cNvSpPr>
          <p:nvPr>
            <p:ph type="body" sz="quarter" idx="175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43" name="Text Placeholder 1630"/>
          <p:cNvSpPr>
            <a:spLocks noGrp="1"/>
          </p:cNvSpPr>
          <p:nvPr>
            <p:ph type="body" sz="quarter" idx="176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1631"/>
          <p:cNvSpPr>
            <a:spLocks noGrp="1"/>
          </p:cNvSpPr>
          <p:nvPr>
            <p:ph type="body" sz="quarter" idx="177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56" name="Picture Placeholder 1643"/>
          <p:cNvSpPr>
            <a:spLocks noGrp="1"/>
          </p:cNvSpPr>
          <p:nvPr>
            <p:ph type="pic" sz="quarter" idx="204"/>
          </p:nvPr>
        </p:nvSpPr>
        <p:spPr>
          <a:xfrm>
            <a:off x="-7358559" y="26105368"/>
            <a:ext cx="4292493" cy="2463131"/>
          </a:xfrm>
        </p:spPr>
        <p:txBody>
          <a:bodyPr/>
          <a:lstStyle/>
          <a:p>
            <a:endParaRPr lang="en-US"/>
          </a:p>
        </p:txBody>
      </p:sp>
      <p:sp>
        <p:nvSpPr>
          <p:cNvPr id="64" name="Table Placeholder 1651"/>
          <p:cNvSpPr>
            <a:spLocks noGrp="1"/>
          </p:cNvSpPr>
          <p:nvPr>
            <p:ph type="tbl" sz="quarter" idx="212"/>
          </p:nvPr>
        </p:nvSpPr>
        <p:spPr>
          <a:xfrm>
            <a:off x="-7297238" y="34138460"/>
            <a:ext cx="4108529" cy="3066066"/>
          </a:xfrm>
        </p:spPr>
        <p:txBody>
          <a:bodyPr/>
          <a:lstStyle/>
          <a:p>
            <a:endParaRPr lang="en-US"/>
          </a:p>
        </p:txBody>
      </p:sp>
      <p:sp>
        <p:nvSpPr>
          <p:cNvPr id="65" name="Text Placeholder 1652"/>
          <p:cNvSpPr>
            <a:spLocks noGrp="1"/>
          </p:cNvSpPr>
          <p:nvPr>
            <p:ph type="body" sz="quarter" idx="214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66" name="Text Placeholder 1653"/>
          <p:cNvSpPr>
            <a:spLocks noGrp="1"/>
          </p:cNvSpPr>
          <p:nvPr>
            <p:ph type="body" sz="quarter" idx="215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67" name="Text Placeholder 1654"/>
          <p:cNvSpPr>
            <a:spLocks noGrp="1"/>
          </p:cNvSpPr>
          <p:nvPr>
            <p:ph type="body" sz="quarter" idx="216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/>
          </a:p>
        </p:txBody>
      </p:sp>
      <p:sp>
        <p:nvSpPr>
          <p:cNvPr id="68" name="Text Placeholder 1655"/>
          <p:cNvSpPr>
            <a:spLocks noGrp="1"/>
          </p:cNvSpPr>
          <p:nvPr>
            <p:ph type="body" sz="quarter" idx="217"/>
          </p:nvPr>
        </p:nvSpPr>
        <p:spPr>
          <a:xfrm>
            <a:off x="-8952913" y="20089323"/>
            <a:ext cx="8094414" cy="7712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9" name="Picture Placeholder 1656"/>
          <p:cNvSpPr>
            <a:spLocks noGrp="1"/>
          </p:cNvSpPr>
          <p:nvPr>
            <p:ph type="pic" sz="quarter" idx="218"/>
          </p:nvPr>
        </p:nvSpPr>
        <p:spPr>
          <a:xfrm>
            <a:off x="1354639" y="1800225"/>
            <a:ext cx="2665638" cy="2943423"/>
          </a:xfrm>
        </p:spPr>
        <p:txBody>
          <a:bodyPr/>
          <a:lstStyle/>
          <a:p>
            <a:endParaRPr lang="en-US"/>
          </a:p>
        </p:txBody>
      </p:sp>
      <p:sp>
        <p:nvSpPr>
          <p:cNvPr id="70" name="Picture Placeholder 1657"/>
          <p:cNvSpPr>
            <a:spLocks noGrp="1"/>
          </p:cNvSpPr>
          <p:nvPr>
            <p:ph type="pic" sz="quarter" idx="219"/>
          </p:nvPr>
        </p:nvSpPr>
        <p:spPr>
          <a:xfrm>
            <a:off x="26271257" y="1954304"/>
            <a:ext cx="2665638" cy="294342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67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 (36" x 48")</dc:title>
  <dc:creator>PosterSmith.com</dc:creator>
  <dc:description>This poster template is prepared by PosterSmith.com.  Please feel free to use it or pass it along to anyone who needs it.</dc:description>
  <cp:lastModifiedBy>Warnock, David (Campus)</cp:lastModifiedBy>
  <cp:revision>22</cp:revision>
  <dcterms:created xsi:type="dcterms:W3CDTF">2012-02-17T00:17:38Z</dcterms:created>
  <dcterms:modified xsi:type="dcterms:W3CDTF">2026-04-29T15:35:23Z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7542bc-63e5-412b-b0a0-d9586028a7d0_Enabled">
    <vt:lpwstr>true</vt:lpwstr>
  </property>
  <property fmtid="{D5CDD505-2E9C-101B-9397-08002B2CF9AE}" pid="3" name="MSIP_Label_ae7542bc-63e5-412b-b0a0-d9586028a7d0_SetDate">
    <vt:lpwstr>2026-04-29T15:35:23Z</vt:lpwstr>
  </property>
  <property fmtid="{D5CDD505-2E9C-101B-9397-08002B2CF9AE}" pid="4" name="MSIP_Label_ae7542bc-63e5-412b-b0a0-d9586028a7d0_Method">
    <vt:lpwstr>Standard</vt:lpwstr>
  </property>
  <property fmtid="{D5CDD505-2E9C-101B-9397-08002B2CF9AE}" pid="5" name="MSIP_Label_ae7542bc-63e5-412b-b0a0-d9586028a7d0_Name">
    <vt:lpwstr>Sensitive</vt:lpwstr>
  </property>
  <property fmtid="{D5CDD505-2E9C-101B-9397-08002B2CF9AE}" pid="6" name="MSIP_Label_ae7542bc-63e5-412b-b0a0-d9586028a7d0_SiteId">
    <vt:lpwstr>d8999fe4-76af-40b3-b435-1d8977abc08c</vt:lpwstr>
  </property>
  <property fmtid="{D5CDD505-2E9C-101B-9397-08002B2CF9AE}" pid="7" name="MSIP_Label_ae7542bc-63e5-412b-b0a0-d9586028a7d0_ActionId">
    <vt:lpwstr>703f2e3e-bb1c-4970-b3d8-2bc76f68eef7</vt:lpwstr>
  </property>
  <property fmtid="{D5CDD505-2E9C-101B-9397-08002B2CF9AE}" pid="8" name="MSIP_Label_ae7542bc-63e5-412b-b0a0-d9586028a7d0_ContentBits">
    <vt:lpwstr>0</vt:lpwstr>
  </property>
  <property fmtid="{D5CDD505-2E9C-101B-9397-08002B2CF9AE}" pid="9" name="MSIP_Label_ae7542bc-63e5-412b-b0a0-d9586028a7d0_Tag">
    <vt:lpwstr>50, 3, 0, 1</vt:lpwstr>
  </property>
</Properties>
</file>